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EAA9E-6304-DDBC-D78E-D554CFC94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2D39229-4E6B-93A4-CDD7-42A5DA33A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129D66-DB5D-0C59-2231-F44D87EFA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E8A415-3DF1-C157-ED17-675499DC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F057C7-7BFE-5BFD-38FB-F084F404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26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211ACB-E338-FCA3-9603-2A4D479E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E38C4FD-E626-12F1-B497-5ABBEBE2B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B90DC8-1D00-4F44-18F2-CDE9BB48D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C6F094-E538-95C4-758C-042C09954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FCE642-E172-57B6-1194-E774BEBB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595292E-5978-1B42-8004-9CBDC7996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C8F85E-FB77-EC8A-0A06-57FD7387B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54361D-477E-A925-7A32-4AEE2FDA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D66B88-06FF-B9F1-6B5B-0AFA359D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A1BBA9-026B-76C7-FD17-12FF4B8F5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8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086B5F-BD95-3631-238A-70FB60E36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0E3962-C72E-250F-284D-14C4B7EB0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151DB6-8609-5DEB-2936-AA73F538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F1EE66-A37C-A45A-3600-31AB9F36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4683DE-938C-28B6-53FE-85BC96BD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09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DB3A88-12A9-9262-055A-20B0F701A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A089E4-4004-41D1-35FC-0B2A27A85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A56FAA-1726-B1C9-52E4-B7384CB4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7B383-D76F-D9B5-93C1-4E30425E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DAC5AC-ACAC-B59F-2AF5-FB7ED1025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80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E66A9-BD06-D1CA-D559-699C82C98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9DB258-E712-913C-A433-9DD31EA09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4EA98C-F719-6E6F-D108-D8C147260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A0A077-2DB5-5B9B-B81D-3E4668A13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A9BDE6-82EE-0D9F-135C-9FBCAA1F8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6359A9-2C75-AB63-0764-2E6B529F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1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B52F28-5B30-0C7A-67DB-DAA38D85A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601881-8B4E-3EEB-9EAE-B679ED468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607124-CA67-35B9-884F-686E4C73C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70F2AE-D23C-E3B7-6050-9095BB29A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3A8B54-9E99-CC52-25D3-76D37623C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CB4E273-D787-E12E-F5C6-97C07349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9890F0C-5EED-159B-8AF6-233E817A0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4DCC6BA-88CF-5192-7B2C-841DEC04B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48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46B38-9B6D-46DA-5ADD-1A959538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28AE2A6-DB39-F752-8A6E-FF58A7872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516E73-F3E0-8EA0-8BF6-7F31DCD64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82177D-6313-3DF9-3603-D0AB5DC61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96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1D5D607-C2DC-7A3E-C459-9AFC3397D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8C8924F-74B1-49C8-CA1F-3CDF2BD6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214BC3-78DD-3F27-017E-7064BED74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27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AA7789-EDDC-74E5-C5BE-BC0E01FE2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53500D-F577-2E9E-FCAF-1FD3C37B9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29AC86-FB59-B118-9E76-E4CE5E36A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297F56-85EB-B61F-02C5-21D6A391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F386FA-21C3-FF32-D006-64C349340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524EBB-7390-3E56-27A3-10C2FCF95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64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786EC-39AA-4042-3B45-BABFA403A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01D9DE4-1CDD-9F4D-D42D-85EC6CD19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BF1B89-A257-D265-26A7-F1CBE6278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CF3C03-D4DA-75A9-2F4D-5C993E63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AB3D02-AFA4-5587-3510-615A280BE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43A5E6-7BE2-F4A8-78F7-9921234F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4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443623-143F-BCBD-E623-515C8726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5C1EFB-7F8B-21BF-00A0-DF58E319C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9784A9-1BF2-724C-1614-EDE0FD5AFD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3AF2D4-EBD2-41B3-A55A-8FC0B56C967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DC5E40-51A9-39B0-6B29-35F409791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B065A2-BC52-3B71-7BAF-68546911D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9003B4-3966-496A-90D9-9DB3C8928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22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9FA52B-7903-CEBA-907B-CA52A54CC03C}"/>
              </a:ext>
            </a:extLst>
          </p:cNvPr>
          <p:cNvSpPr/>
          <p:nvPr/>
        </p:nvSpPr>
        <p:spPr>
          <a:xfrm>
            <a:off x="331304" y="304800"/>
            <a:ext cx="11529392" cy="624177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A3CF71-E81A-1780-36DD-A5709F55D253}"/>
              </a:ext>
            </a:extLst>
          </p:cNvPr>
          <p:cNvSpPr txBox="1"/>
          <p:nvPr/>
        </p:nvSpPr>
        <p:spPr>
          <a:xfrm>
            <a:off x="0" y="3665739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演題発表に関連し、私の開示すべきCOIは以下のとおりです。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875C80F-6BAE-EE44-F75C-67E4787374ED}"/>
              </a:ext>
            </a:extLst>
          </p:cNvPr>
          <p:cNvSpPr txBox="1"/>
          <p:nvPr/>
        </p:nvSpPr>
        <p:spPr>
          <a:xfrm>
            <a:off x="3684104" y="4517515"/>
            <a:ext cx="62417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顧問料：○○株式会社</a:t>
            </a:r>
          </a:p>
          <a:p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講演料：△△</a:t>
            </a:r>
          </a:p>
          <a:p>
            <a:r>
              <a:rPr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助成金・奨学金：××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26484CA-A70B-B44F-4040-A3DA2DF198E2}"/>
              </a:ext>
            </a:extLst>
          </p:cNvPr>
          <p:cNvSpPr txBox="1"/>
          <p:nvPr/>
        </p:nvSpPr>
        <p:spPr>
          <a:xfrm>
            <a:off x="0" y="738344"/>
            <a:ext cx="12192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4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日本歯科放射線学会</a:t>
            </a:r>
            <a:br>
              <a:rPr lang="zh-TW" altLang="en-US" sz="4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zh-TW" sz="4800" b="1" dirty="0">
                <a:solidFill>
                  <a:schemeClr val="bg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COI</a:t>
            </a:r>
            <a:r>
              <a:rPr lang="zh-TW" altLang="en-US" sz="4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br>
              <a:rPr lang="zh-TW" altLang="en-US" sz="32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zh-TW" altLang="en-US" sz="32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 ●●●●</a:t>
            </a:r>
            <a:endParaRPr lang="ja-JP" altLang="en-US" sz="32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880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49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翔 松本</dc:creator>
  <cp:lastModifiedBy>翔 松本</cp:lastModifiedBy>
  <cp:revision>3</cp:revision>
  <dcterms:created xsi:type="dcterms:W3CDTF">2026-02-20T05:48:52Z</dcterms:created>
  <dcterms:modified xsi:type="dcterms:W3CDTF">2026-02-20T07:18:23Z</dcterms:modified>
</cp:coreProperties>
</file>